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60" r:id="rId3"/>
    <p:sldId id="263" r:id="rId4"/>
    <p:sldId id="264" r:id="rId5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04" autoAdjust="0"/>
    <p:restoredTop sz="94660"/>
  </p:normalViewPr>
  <p:slideViewPr>
    <p:cSldViewPr>
      <p:cViewPr varScale="1">
        <p:scale>
          <a:sx n="110" d="100"/>
          <a:sy n="110" d="100"/>
        </p:scale>
        <p:origin x="1650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19F275-08CC-44A6-9083-A4E1624F75B1}" type="datetimeFigureOut">
              <a:rPr lang="hu-HU" smtClean="0"/>
              <a:t>2015.04.29.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815F85-DA1E-4EE9-8B16-45BE8F23AA3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25851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15F85-DA1E-4EE9-8B16-45BE8F23AA38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2117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691680" y="2348881"/>
            <a:ext cx="5760640" cy="504056"/>
          </a:xfrm>
          <a:noFill/>
        </p:spPr>
        <p:txBody>
          <a:bodyPr>
            <a:noAutofit/>
          </a:bodyPr>
          <a:lstStyle>
            <a:lvl1pPr algn="ctr"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140968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40872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  <a:lvl2pPr marL="742950" indent="-285750">
              <a:buFont typeface="Wingdings" pitchFamily="2" charset="2"/>
              <a:buChar char="§"/>
              <a:defRPr sz="2400"/>
            </a:lvl2pPr>
            <a:lvl3pPr marL="1143000" indent="-228600">
              <a:buFont typeface="Wingdings" pitchFamily="2" charset="2"/>
              <a:buChar char="§"/>
              <a:defRPr sz="1800"/>
            </a:lvl3pPr>
            <a:lvl4pPr marL="1371600" indent="0">
              <a:buFont typeface="Wingdings" pitchFamily="2" charset="2"/>
              <a:buNone/>
              <a:defRPr sz="1600"/>
            </a:lvl4pPr>
            <a:lvl5pPr marL="1828800" indent="0">
              <a:buFont typeface="Wingdings" pitchFamily="2" charset="2"/>
              <a:buNone/>
              <a:defRPr sz="1600"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502191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4437114"/>
            <a:ext cx="7772400" cy="1152127"/>
          </a:xfrm>
        </p:spPr>
        <p:txBody>
          <a:bodyPr anchor="t">
            <a:normAutofit/>
          </a:bodyPr>
          <a:lstStyle>
            <a:lvl1pPr algn="l">
              <a:defRPr sz="2800" b="1" cap="all"/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66502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>
            <a:lvl1pPr>
              <a:defRPr b="0">
                <a:effectLst/>
              </a:defRPr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68645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 marL="342900" indent="-342900">
              <a:buFont typeface="Wingdings" pitchFamily="2" charset="2"/>
              <a:buChar char="§"/>
              <a:defRPr sz="1800"/>
            </a:lvl1pPr>
            <a:lvl2pPr>
              <a:defRPr sz="1800"/>
            </a:lvl2pPr>
            <a:lvl3pPr marL="1143000" indent="-228600">
              <a:buFont typeface="Wingdings" pitchFamily="2" charset="2"/>
              <a:buChar char="Ø"/>
              <a:defRPr sz="1800"/>
            </a:lvl3pPr>
            <a:lvl4pPr marL="1600200" indent="-228600">
              <a:buFont typeface="Wingdings" pitchFamily="2" charset="2"/>
              <a:buChar char="§"/>
              <a:defRPr sz="1600"/>
            </a:lvl4pPr>
            <a:lvl5pPr marL="2057400" indent="-228600">
              <a:buFont typeface="Wingdings" pitchFamily="2" charset="2"/>
              <a:buChar char="§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 marL="342900" indent="-342900">
              <a:buFont typeface="Wingdings" pitchFamily="2" charset="2"/>
              <a:buChar char="§"/>
              <a:defRPr sz="1800"/>
            </a:lvl1pPr>
            <a:lvl2pPr>
              <a:defRPr sz="1800"/>
            </a:lvl2pPr>
            <a:lvl3pPr marL="1143000" indent="-228600">
              <a:buFont typeface="Wingdings" pitchFamily="2" charset="2"/>
              <a:buChar char="Ø"/>
              <a:defRPr sz="1600"/>
            </a:lvl3pPr>
            <a:lvl4pPr marL="1600200" indent="-228600">
              <a:buFont typeface="Wingdings" pitchFamily="2" charset="2"/>
              <a:buChar char="§"/>
              <a:defRPr sz="1600"/>
            </a:lvl4pPr>
            <a:lvl5pPr marL="2057400" indent="-228600">
              <a:buFont typeface="Wingdings" pitchFamily="2" charset="2"/>
              <a:buChar char="§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17291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6" name="Szövegdoboz 5"/>
          <p:cNvSpPr txBox="1"/>
          <p:nvPr/>
        </p:nvSpPr>
        <p:spPr>
          <a:xfrm>
            <a:off x="755576" y="1579657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 smtClean="0"/>
              <a:t>szöveg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12195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635896" y="836713"/>
            <a:ext cx="5111750" cy="5256584"/>
          </a:xfrm>
        </p:spPr>
        <p:txBody>
          <a:bodyPr/>
          <a:lstStyle>
            <a:lvl1pPr marL="342900" indent="-342900">
              <a:buFont typeface="Wingdings" pitchFamily="2" charset="2"/>
              <a:buChar char="§"/>
              <a:defRPr sz="2000"/>
            </a:lvl1pPr>
            <a:lvl2pPr marL="742950" indent="-285750">
              <a:buFont typeface="Wingdings" pitchFamily="2" charset="2"/>
              <a:buChar char="§"/>
              <a:defRPr sz="1800"/>
            </a:lvl2pPr>
            <a:lvl3pPr marL="1143000" indent="-228600">
              <a:buFont typeface="Wingdings" pitchFamily="2" charset="2"/>
              <a:buChar char="§"/>
              <a:defRPr sz="1800"/>
            </a:lvl3pPr>
            <a:lvl4pPr marL="1600200" indent="-228600">
              <a:buFont typeface="Wingdings" pitchFamily="2" charset="2"/>
              <a:buChar char="§"/>
              <a:defRPr sz="1600"/>
            </a:lvl4pPr>
            <a:lvl5pPr marL="2057400" indent="-228600">
              <a:buFont typeface="Wingdings" pitchFamily="2" charset="2"/>
              <a:buChar char="§"/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2627784" y="476673"/>
            <a:ext cx="6516216" cy="416772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85473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828800" y="1484784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hu-HU"/>
          </a:p>
        </p:txBody>
      </p:sp>
      <p:sp>
        <p:nvSpPr>
          <p:cNvPr id="4" name="Cím 1"/>
          <p:cNvSpPr txBox="1">
            <a:spLocks/>
          </p:cNvSpPr>
          <p:nvPr/>
        </p:nvSpPr>
        <p:spPr>
          <a:xfrm>
            <a:off x="2627784" y="476673"/>
            <a:ext cx="6516216" cy="41677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hu-HU" sz="2800" b="0" dirty="0" smtClean="0">
                <a:solidFill>
                  <a:schemeClr val="tx1"/>
                </a:solidFill>
                <a:effectLst/>
              </a:rPr>
              <a:t>Mintacím szerkesztése</a:t>
            </a:r>
            <a:endParaRPr lang="hu-HU" sz="2800" b="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01358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2999014" y="293800"/>
            <a:ext cx="5878286" cy="416772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199" y="1065475"/>
            <a:ext cx="8424041" cy="5188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01076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b="0" kern="1200">
          <a:solidFill>
            <a:schemeClr val="tx1"/>
          </a:solidFill>
          <a:effectLst/>
          <a:latin typeface="Open Sans Light" pitchFamily="34" charset="0"/>
          <a:ea typeface="Open Sans Light" pitchFamily="34" charset="0"/>
          <a:cs typeface="Open Sans Light" pitchFamily="34" charset="0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Wingdings" pitchFamily="2" charset="2"/>
        <a:buNone/>
        <a:defRPr sz="28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18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Wingdings" pitchFamily="2" charset="2"/>
        <a:buChar char="Ø"/>
        <a:defRPr sz="16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Wingdings" pitchFamily="2" charset="2"/>
        <a:buChar char="Ø"/>
        <a:defRPr sz="16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balazs.kiraly@revolution.hu" TargetMode="External"/><Relationship Id="rId4" Type="http://schemas.openxmlformats.org/officeDocument/2006/relationships/hyperlink" Target="mailto:laszlo.szaloki@revolution.hu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899592" y="1052736"/>
            <a:ext cx="7560840" cy="1800201"/>
          </a:xfrm>
        </p:spPr>
        <p:txBody>
          <a:bodyPr/>
          <a:lstStyle/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KKV esettanulmány</a:t>
            </a:r>
            <a:b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  <a:t>11</a:t>
            </a:r>
            <a: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  <a:t>előadás: </a:t>
            </a:r>
            <a:b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  <a:t>Komplex gyakorlás</a:t>
            </a:r>
            <a:b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  <a:t>A rendszer átfogó használata</a:t>
            </a:r>
            <a:endParaRPr lang="hu-H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140968"/>
            <a:ext cx="6400800" cy="864096"/>
          </a:xfrm>
        </p:spPr>
        <p:txBody>
          <a:bodyPr>
            <a:normAutofit lnSpcReduction="10000"/>
          </a:bodyPr>
          <a:lstStyle/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Óbudai Egyetem</a:t>
            </a:r>
          </a:p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2015.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4005064"/>
            <a:ext cx="3384376" cy="2115234"/>
          </a:xfrm>
          <a:prstGeom prst="rect">
            <a:avLst/>
          </a:prstGeom>
          <a:effectLst>
            <a:reflection blurRad="6350" stA="50000" endA="300" endPos="55500" dist="50800" dir="5400000" sy="-100000" algn="bl" rotWithShape="0"/>
          </a:effectLst>
        </p:spPr>
      </p:pic>
      <p:sp>
        <p:nvSpPr>
          <p:cNvPr id="5" name="Alcím 2"/>
          <p:cNvSpPr txBox="1">
            <a:spLocks/>
          </p:cNvSpPr>
          <p:nvPr/>
        </p:nvSpPr>
        <p:spPr>
          <a:xfrm>
            <a:off x="1691680" y="4293095"/>
            <a:ext cx="6400800" cy="1440161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2400" b="0" kern="120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2400" b="0" kern="1200">
                <a:solidFill>
                  <a:schemeClr val="tx1">
                    <a:tint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800" b="0" kern="1200">
                <a:solidFill>
                  <a:schemeClr val="tx1">
                    <a:tint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600" b="0" kern="1200">
                <a:solidFill>
                  <a:schemeClr val="tx1">
                    <a:tint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600" b="0" kern="1200">
                <a:solidFill>
                  <a:schemeClr val="tx1">
                    <a:tint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hu-HU" b="1" u="sng" dirty="0" smtClean="0">
                <a:solidFill>
                  <a:schemeClr val="accent1">
                    <a:lumMod val="75000"/>
                  </a:schemeClr>
                </a:solidFill>
              </a:rPr>
              <a:t>Előadók:</a:t>
            </a: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Szalóki László	</a:t>
            </a: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rEVOLUTION Kft,  ügyvezető, termékfejlesztési vezető</a:t>
            </a: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EMAIL: 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hlinkClick r:id="rId4"/>
              </a:rPr>
              <a:t>laszlo.szaloki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hlinkClick r:id="rId4"/>
              </a:rPr>
              <a:t>@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hlinkClick r:id="rId4"/>
              </a:rPr>
              <a:t>revolution.hu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Király Balázs 	  </a:t>
            </a: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rEVOLUTION Kft, ERP tanácsadó, SCRUM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master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EMAIL: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hlinkClick r:id="rId5"/>
              </a:rPr>
              <a:t>balazs.kiraly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hlinkClick r:id="rId5"/>
              </a:rPr>
              <a:t>@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hlinkClick r:id="rId5"/>
              </a:rPr>
              <a:t>revolution.hu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www.revolution.hu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69000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Deep egyetemi oktatás weboldal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endParaRPr lang="hu-H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http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://www.revolution.hu/static/deepeloadasok.html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076" y="1065475"/>
            <a:ext cx="7314286" cy="3638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49738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További órák</a:t>
            </a:r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	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endParaRPr lang="hu-H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Lezárult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az elméleti oktatás 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11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. óra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-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felkészülés a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vizsgára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. óra – vizsga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13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. óra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- pótvizsga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Módszer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Demó adatbázis az alap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Definiáljuk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a rögzítendő törzsadatokat (amit nem adunk meg, ott használhatóak a demó cég adatai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Berögzítjük a kért folyamatokat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1200150" lvl="1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7545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Leltár</a:t>
            </a:r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	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endParaRPr lang="hu-H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Raktárra leltárazunk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Egy raktárra egyszerre egy nyitott leltár lehet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Leltár fej + leltár ív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Leltár fejben definiáljuk a szükséges paramétereket</a:t>
            </a:r>
          </a:p>
          <a:p>
            <a:pPr marL="1600200" lvl="2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Mozgástípusok</a:t>
            </a:r>
          </a:p>
          <a:p>
            <a:pPr marL="1600200" lvl="2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Cikk ár típus</a:t>
            </a:r>
          </a:p>
          <a:p>
            <a:pPr marL="1600200" lvl="2" indent="-457200">
              <a:buFont typeface="Arial" panose="020B0604020202020204" pitchFamily="34" charset="0"/>
              <a:buChar char="•"/>
            </a:pPr>
            <a:r>
              <a:rPr lang="hu-HU" smtClean="0">
                <a:solidFill>
                  <a:schemeClr val="accent1">
                    <a:lumMod val="75000"/>
                  </a:schemeClr>
                </a:solidFill>
              </a:rPr>
              <a:t>Dimenziók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Leltár ív azonnal mentődik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Könyvelés záráskor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Lista generálása + manuális sor felvitele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Segédfunkciók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1200150" lvl="1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435551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volO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1969</TotalTime>
  <Words>106</Words>
  <Application>Microsoft Office PowerPoint</Application>
  <PresentationFormat>Diavetítés a képernyőre (4:3 oldalarány)</PresentationFormat>
  <Paragraphs>54</Paragraphs>
  <Slides>4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</vt:i4>
      </vt:variant>
    </vt:vector>
  </HeadingPairs>
  <TitlesOfParts>
    <vt:vector size="9" baseType="lpstr">
      <vt:lpstr>Arial</vt:lpstr>
      <vt:lpstr>Calibri</vt:lpstr>
      <vt:lpstr>Open Sans Light</vt:lpstr>
      <vt:lpstr>Wingdings</vt:lpstr>
      <vt:lpstr>RevolOE</vt:lpstr>
      <vt:lpstr>KKV esettanulmány 11. előadás:  Komplex gyakorlás A rendszer átfogó használata</vt:lpstr>
      <vt:lpstr>Deep egyetemi oktatás weboldal</vt:lpstr>
      <vt:lpstr>További órák </vt:lpstr>
      <vt:lpstr>Leltár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KKV esettanulmány</dc:title>
  <dc:creator>Barna Dániel</dc:creator>
  <cp:lastModifiedBy>Király Balázs</cp:lastModifiedBy>
  <cp:revision>124</cp:revision>
  <dcterms:created xsi:type="dcterms:W3CDTF">2015-02-08T10:52:03Z</dcterms:created>
  <dcterms:modified xsi:type="dcterms:W3CDTF">2015-04-29T14:35:18Z</dcterms:modified>
</cp:coreProperties>
</file>