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3" r:id="rId3"/>
    <p:sldId id="260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68" d="100"/>
          <a:sy n="68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2015.04.08.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Komplex gyakorlás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 rendszer átfogó használata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Alap adatok…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Alap: MINDEN ADAT „OBUD”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-al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kezdődik!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Cikktörzs: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 alap termék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 változatos termék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 szolgáltatás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 fuvar költség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Partnerek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 vevő (1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belf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EUB)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 szállító (1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belf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EUB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54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Mit fogunk csinálni?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lnSpcReduction="10000"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Elkészítünk egy új vállalatot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Felvesszük a törzsadatait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Beállítunk néhány működési szabályt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Minden modulban rögzítünk tranzakciókat (készletezünk,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bankolunk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pontozunk…)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munkánk eredményét kielemezzük a kapcsolt adat nézegetőkön keresztül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munkánk eredményét kielemezzük riportokon keresztül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973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Alap adatok…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Árazás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Kedvezmények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Mennyiség átváltás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Mozgás típusok (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full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saját)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149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Alap adatok…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lnSpcReduction="10000"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Vevői – ajánlat ,rendelés,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szállev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, számla (ár játék, kedvezmény játék)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Raktárközi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FIFO teszt (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szállev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, szállítói számla, fuvar költség felosztás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 kontrol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Pénzügy bank rögzítés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Számlával pontozás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Kerekítési korrekció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elemzés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1246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Alap adatok…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Dimenzió öröklődési szabály „játék”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Dimenzió ellenőrzési szabály „játék”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181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1948</TotalTime>
  <Words>168</Words>
  <Application>Microsoft Office PowerPoint</Application>
  <PresentationFormat>Diavetítés a képernyőre (4:3 oldalarány)</PresentationFormat>
  <Paragraphs>68</Paragraphs>
  <Slides>6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Open Sans Light</vt:lpstr>
      <vt:lpstr>Wingdings</vt:lpstr>
      <vt:lpstr>RevolOE</vt:lpstr>
      <vt:lpstr>KKV esettanulmány 3. előadás:  Komplex gyakorlás A rendszer átfogó használata</vt:lpstr>
      <vt:lpstr>Alap adatok… </vt:lpstr>
      <vt:lpstr>Mit fogunk csinálni?</vt:lpstr>
      <vt:lpstr>Alap adatok… </vt:lpstr>
      <vt:lpstr>Alap adatok… </vt:lpstr>
      <vt:lpstr>Alap adatok…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Szalóki László</cp:lastModifiedBy>
  <cp:revision>121</cp:revision>
  <dcterms:created xsi:type="dcterms:W3CDTF">2015-02-08T10:52:03Z</dcterms:created>
  <dcterms:modified xsi:type="dcterms:W3CDTF">2015-04-08T10:13:34Z</dcterms:modified>
</cp:coreProperties>
</file>