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3" r:id="rId4"/>
    <p:sldId id="260" r:id="rId5"/>
    <p:sldId id="261" r:id="rId6"/>
    <p:sldId id="264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4" autoAdjust="0"/>
    <p:restoredTop sz="94660"/>
  </p:normalViewPr>
  <p:slideViewPr>
    <p:cSldViewPr>
      <p:cViewPr varScale="1">
        <p:scale>
          <a:sx n="108" d="100"/>
          <a:sy n="108" d="100"/>
        </p:scale>
        <p:origin x="163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2015.04.01.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5.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készletértékelés folyamata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Gyakorlat- Hol kezeljük / nézzük a </a:t>
            </a:r>
            <a:r>
              <a:rPr lang="hu-HU" sz="2000" dirty="0" err="1">
                <a:solidFill>
                  <a:schemeClr val="accent1">
                    <a:lumMod val="75000"/>
                  </a:schemeClr>
                </a:solidFill>
              </a:rPr>
              <a:t>deep-ben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?…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 mozgatások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Kereskedelem /Tranzakciók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Költség felosztás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Kereskedelem / Eszközök / Költségfelosztás</a:t>
            </a:r>
          </a:p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Készletek értékelése</a:t>
            </a:r>
          </a:p>
          <a:p>
            <a:pPr marL="1485900" lvl="2" indent="-342900"/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Kereskedelem / Eszközök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/ Készletértékelés / Készlet értékelés futtatása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Értékelt készletek ellenőrzése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Kereskedelem / Információs központ / Könyvelt tétel áttekintő / Készlet tétel áttekintő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485900" lvl="2" indent="-342900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7752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Mennyiség / Érték 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Mennyiség és érték készlet=&gt; Nem ugyanaz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Mennyiségi készlet kezelés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Hány db/l…van raktáron?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Mennyit adhatok el?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 foglalt?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rgbClr val="FF0000"/>
                </a:solidFill>
              </a:rPr>
              <a:t>Készlet érték  az nem mennyiség beszorzása egy számmal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 értékelés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Mennyit ér a készletem (Ft)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Mennyiért vettem amit eladtam (árrés, ELÁBÉ)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Modellek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FIFO (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deep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ezt használja)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Átlagár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Elszámoló ár</a:t>
            </a: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9199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Mennyiségi készletek kezelése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Készletek mennyiségi kezelése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Tranzakciók (IN/OUT)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Speciális mozgások =&gt; raktárközi (1 OUT+ 1 IN)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Kumulált mennyiségi nyilvántartás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=&gt;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Performancia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miatt kihagyhatatlan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StockAggregatedQuantity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9666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Mennyiségi készletek esetei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216745"/>
              </p:ext>
            </p:extLst>
          </p:nvPr>
        </p:nvGraphicFramePr>
        <p:xfrm>
          <a:off x="827584" y="1115944"/>
          <a:ext cx="5676900" cy="1272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8"/>
                <a:gridCol w="757312"/>
                <a:gridCol w="939800"/>
                <a:gridCol w="1130300"/>
                <a:gridCol w="901700"/>
                <a:gridCol w="11557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>
                          <a:effectLst/>
                        </a:rPr>
                        <a:t>Item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Warehouse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WarehouseBin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AdditionalPartner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Quantity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ReservedQuantity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800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Alma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320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15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Alma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null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440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50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696511" y="75590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Ömlesztett raktár:</a:t>
            </a:r>
            <a:endParaRPr lang="hu-HU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42577"/>
              </p:ext>
            </p:extLst>
          </p:nvPr>
        </p:nvGraphicFramePr>
        <p:xfrm>
          <a:off x="827584" y="2799576"/>
          <a:ext cx="6286500" cy="1565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/>
                <a:gridCol w="609600"/>
                <a:gridCol w="939800"/>
                <a:gridCol w="939800"/>
                <a:gridCol w="1005656"/>
                <a:gridCol w="720080"/>
                <a:gridCol w="1461964"/>
              </a:tblGrid>
              <a:tr h="422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Item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Warehouse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WarehouseBin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AdditionalPartner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Quantity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ReservedQuantity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70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BIN01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BIN02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800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BINP1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6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BINP2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0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755576" y="243024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Tárhelyes  raktár:</a:t>
            </a:r>
            <a:endParaRPr lang="hu-HU" dirty="0"/>
          </a:p>
        </p:txBody>
      </p:sp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524613"/>
              </p:ext>
            </p:extLst>
          </p:nvPr>
        </p:nvGraphicFramePr>
        <p:xfrm>
          <a:off x="827584" y="4920156"/>
          <a:ext cx="6286500" cy="1333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/>
                <a:gridCol w="609600"/>
                <a:gridCol w="939800"/>
                <a:gridCol w="939800"/>
                <a:gridCol w="1130300"/>
                <a:gridCol w="901700"/>
                <a:gridCol w="11557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Item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Warehouse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WarehouseBin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AdditionalPartner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Quantity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ReservedQuantity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V01 Kft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KÉK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V02 KFt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800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V01 KFt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Tojás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PIROS raktár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V03 </a:t>
                      </a:r>
                      <a:r>
                        <a:rPr lang="hu-HU" sz="1000" dirty="0" err="1">
                          <a:effectLst/>
                        </a:rPr>
                        <a:t>KFt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0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694544" y="458112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Partneri raktár: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95620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Készletek értékelés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211293"/>
            <a:ext cx="791441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696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Készletek értékelése költségfelosztással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 descr="Képernyőrész kivágás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707283"/>
            <a:ext cx="6048672" cy="614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7388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Készlet értékelés a </a:t>
            </a:r>
            <a:r>
              <a:rPr lang="hu-HU" sz="2000" dirty="0" err="1" smtClean="0">
                <a:solidFill>
                  <a:schemeClr val="accent1">
                    <a:lumMod val="75000"/>
                  </a:schemeClr>
                </a:solidFill>
              </a:rPr>
              <a:t>deep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 rendszerben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 descr="Képernyőrész kivágás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37086"/>
            <a:ext cx="7963839" cy="5529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5600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Készlet értékelés a </a:t>
            </a:r>
            <a:r>
              <a:rPr lang="hu-HU" sz="2000" dirty="0" err="1" smtClean="0">
                <a:solidFill>
                  <a:schemeClr val="accent1">
                    <a:lumMod val="75000"/>
                  </a:schemeClr>
                </a:solidFill>
              </a:rPr>
              <a:t>deep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 rendszerben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 descr="Képernyőrész kivágás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87552"/>
            <a:ext cx="6599292" cy="56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114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Gyakorlat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Hogyan csinálja ezt  a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deep.erp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? – alapok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Bevételezünk (3x10 db- eltérő értéken)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Kiszállítunk (1 x 15 db, 1x 12 db)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 értékelés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Mit mutat a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StockDetail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Költség felosztás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Szállítási költség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Szállítási költség felosztási két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bevétre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Készletértékelés</a:t>
            </a:r>
          </a:p>
          <a:p>
            <a:pPr marL="1485900" lvl="2" indent="-342900"/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Mit mutat a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StockDetail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marL="1085850" lvl="1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Ha vadulni szeretnénk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Raktárközti mozgás</a:t>
            </a:r>
          </a:p>
          <a:p>
            <a:pPr marL="1485900" lvl="2" indent="-34290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Visszáru</a:t>
            </a:r>
          </a:p>
          <a:p>
            <a:pPr marL="1485900" lvl="2" indent="-342900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710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2050</TotalTime>
  <Words>369</Words>
  <Application>Microsoft Office PowerPoint</Application>
  <PresentationFormat>Diavetítés a képernyőre (4:3 oldalarány)</PresentationFormat>
  <Paragraphs>214</Paragraphs>
  <Slides>10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Calibri</vt:lpstr>
      <vt:lpstr>Open Sans Light</vt:lpstr>
      <vt:lpstr>Times New Roman</vt:lpstr>
      <vt:lpstr>Wingdings</vt:lpstr>
      <vt:lpstr>RevolOE</vt:lpstr>
      <vt:lpstr>KKV esettanulmány 5. előadás:  készletértékelés folyamata</vt:lpstr>
      <vt:lpstr>Mennyiség / Érték </vt:lpstr>
      <vt:lpstr>Mennyiségi készletek kezelése</vt:lpstr>
      <vt:lpstr>Mennyiségi készletek esetei</vt:lpstr>
      <vt:lpstr>Készletek értékelés</vt:lpstr>
      <vt:lpstr>Készletek értékelése költségfelosztással</vt:lpstr>
      <vt:lpstr>Készlet értékelés a deep rendszerben</vt:lpstr>
      <vt:lpstr>Készlet értékelés a deep rendszerben</vt:lpstr>
      <vt:lpstr>Gyakorlat</vt:lpstr>
      <vt:lpstr>Gyakorlat- Hol kezeljük / nézzük a deep-ben?…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Szalóki László</cp:lastModifiedBy>
  <cp:revision>117</cp:revision>
  <dcterms:created xsi:type="dcterms:W3CDTF">2015-02-08T10:52:03Z</dcterms:created>
  <dcterms:modified xsi:type="dcterms:W3CDTF">2015-04-01T11:54:58Z</dcterms:modified>
</cp:coreProperties>
</file>