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vsd" ContentType="application/vnd.visio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0" r:id="rId3"/>
    <p:sldId id="263" r:id="rId4"/>
    <p:sldId id="264" r:id="rId5"/>
    <p:sldId id="266" r:id="rId6"/>
    <p:sldId id="267" r:id="rId7"/>
    <p:sldId id="268" r:id="rId8"/>
    <p:sldId id="269" r:id="rId9"/>
    <p:sldId id="265" r:id="rId10"/>
    <p:sldId id="261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4" autoAdjust="0"/>
    <p:restoredTop sz="94660"/>
  </p:normalViewPr>
  <p:slideViewPr>
    <p:cSldViewPr>
      <p:cViewPr varScale="1">
        <p:scale>
          <a:sx n="68" d="100"/>
          <a:sy n="68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2015.03.18.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Visio_2003_2010_rajz1.vsd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Főkönyvi modul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Összegek és átszámolások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6790" y="1974195"/>
            <a:ext cx="10021555" cy="7633044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590" y="908719"/>
            <a:ext cx="1087804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006118"/>
              </p:ext>
            </p:extLst>
          </p:nvPr>
        </p:nvGraphicFramePr>
        <p:xfrm>
          <a:off x="107504" y="1484784"/>
          <a:ext cx="8912607" cy="468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Visio" r:id="rId4" imgW="8880300" imgH="4604079" progId="Visio.Drawing.11">
                  <p:embed/>
                </p:oleObj>
              </mc:Choice>
              <mc:Fallback>
                <p:oleObj name="Visio" r:id="rId4" imgW="8880300" imgH="4604079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1484784"/>
                        <a:ext cx="8912607" cy="46805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27445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 főkönyv törzsadatai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Napló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Számlatükör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Klasszikus fa szerkezetű számlatükör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Levelekre könyvelhetünk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Tipikus számlaosztályok: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1-4 mérleg számlák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5-9 eredmény számlák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 törzsadat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%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Hol használjuk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főkönyvi számla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Naplótörzs	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Csoportosító adat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Vezérlő szerepe is van (élőben megnézzük)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266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 főkönyv törzsadatai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65475"/>
            <a:ext cx="6768752" cy="5084291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1501" y="3184218"/>
            <a:ext cx="6965619" cy="368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5213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 főkönyv törzsadatai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065475"/>
            <a:ext cx="7329422" cy="493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954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Fej kitöltése (napló nélkül  nincs tétel)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Sorok felvitele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Könyvelési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model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Rögzített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Visszavont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Lefúrás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VatDetial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– ÁFA Tétel lista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GlDetail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 - Főkönyvi tétel lista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8394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91" y="908720"/>
            <a:ext cx="8661995" cy="517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095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576" y="1052736"/>
            <a:ext cx="7459743" cy="518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1176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173503"/>
            <a:ext cx="7629103" cy="497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2350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545" y="1114213"/>
            <a:ext cx="7315348" cy="509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7556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Főkönyvi tétel rögzítése és könyvelése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575" y="1322715"/>
            <a:ext cx="7923511" cy="467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1060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 – a kérdés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Miért kell nekünk főkönyv?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olyan „száraz”…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49738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err="1" smtClean="0">
                <a:solidFill>
                  <a:schemeClr val="accent1">
                    <a:lumMod val="75000"/>
                  </a:schemeClr>
                </a:solidFill>
              </a:rPr>
              <a:t>GLDetail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2000" dirty="0" err="1" smtClean="0">
                <a:solidFill>
                  <a:schemeClr val="accent1">
                    <a:lumMod val="75000"/>
                  </a:schemeClr>
                </a:solidFill>
              </a:rPr>
              <a:t>VATDetail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 rendszer szinten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293" y="307420"/>
            <a:ext cx="4430056" cy="616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532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Labor feladat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Vegyünk fel egy saját naplót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engedélyezett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Kötelezően 311 az egyik könyvelési oldal „T”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naplóra rögzített tételeken az 1. dimenzió kitöltése kötelező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Rögzítsünk egy 3 soros tételt erre a naplóra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nélkül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Áfá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27%belf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27% EU-n belül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Könyveljük el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Értelmezzük a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GLDetail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és a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VATDetail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adatokat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3822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Főkönyv –  a válasz…	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Minden ERP rendszernek az alapja a főkönyv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Minden adat előbb-utóbb a főkönyvben végzi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vállalatról teljesítményéről átfogó képet a főkönyv ad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545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Témák a mai napra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Elmélet: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Időszakok kezelése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főkönyvben (és a rendszerben) használt összegek és szerepük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Főkönyv mint modul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Naplók, Számlatükör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Tétel rögzítése / könyvelése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GL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/ VAT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Detail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GL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és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VATDetail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rendszer szinten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5738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Időszakok problémája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Nem rögzíthetünk bármilyen dátumra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„Már lezártuk az előző évet”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„Már beadtuk az áfa bevallást”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„ már elküldtem az anyacégnek a havi riportot”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rendszer dátumai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Kelte dátum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Teljesítés dátum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Esedékes dátum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ÁFA dátum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Számviteli dátum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302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Időszakok kezelése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3200" dirty="0" err="1" smtClean="0">
                <a:solidFill>
                  <a:schemeClr val="accent1">
                    <a:lumMod val="75000"/>
                  </a:schemeClr>
                </a:solidFill>
              </a:rPr>
              <a:t>Deep.erp</a:t>
            </a:r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3200" dirty="0">
                <a:solidFill>
                  <a:schemeClr val="accent1">
                    <a:lumMod val="75000"/>
                  </a:schemeClr>
                </a:solidFill>
              </a:rPr>
              <a:t>megoldás erre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accent1">
                    <a:lumMod val="75000"/>
                  </a:schemeClr>
                </a:solidFill>
              </a:rPr>
              <a:t>Üzleti év / időszak </a:t>
            </a: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hu-HU" sz="2800" dirty="0">
                <a:solidFill>
                  <a:schemeClr val="accent1">
                    <a:lumMod val="75000"/>
                  </a:schemeClr>
                </a:solidFill>
              </a:rPr>
              <a:t>teljesítési dátumra)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>
                <a:solidFill>
                  <a:schemeClr val="accent1">
                    <a:lumMod val="75000"/>
                  </a:schemeClr>
                </a:solidFill>
              </a:rPr>
              <a:t>Áfa időszak (áfa dátumra</a:t>
            </a: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Állapotai: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Generált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Nyitott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Zárt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sz="3200" dirty="0" smtClean="0">
                <a:solidFill>
                  <a:schemeClr val="accent1">
                    <a:lumMod val="75000"/>
                  </a:schemeClr>
                </a:solidFill>
              </a:rPr>
              <a:t>Ideiglenes feloldás 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sz="2800" dirty="0" smtClean="0">
                <a:solidFill>
                  <a:schemeClr val="accent1">
                    <a:lumMod val="75000"/>
                  </a:schemeClr>
                </a:solidFill>
              </a:rPr>
              <a:t>Szerepkörök részére</a:t>
            </a:r>
            <a:endParaRPr lang="hu-HU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3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5581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Időszakok kezelése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041814"/>
            <a:ext cx="5743165" cy="5142518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340768"/>
            <a:ext cx="5100128" cy="1773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947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rendszerben használt devizák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Gyakorlati példa: 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Próbáljunk tételt könyvelni zárt vagy generált időszakra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2848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rendszerben használt devizák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Currency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AccountingCurrency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(tipikusan - HUF)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ForeignCurrency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(HUF, EUR , USD)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ReportingCurrency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(tipikusan HUF)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Amounts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indent="0">
              <a:buNone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összegeket is a fentiek szerint kezeli (tárolja) a rendszer minden egyes elemi tételhez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608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</TotalTime>
  <Words>337</Words>
  <Application>Microsoft Office PowerPoint</Application>
  <PresentationFormat>Diavetítés a képernyőre (4:3 oldalarány)</PresentationFormat>
  <Paragraphs>143</Paragraphs>
  <Slides>21</Slides>
  <Notes>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7" baseType="lpstr">
      <vt:lpstr>Arial</vt:lpstr>
      <vt:lpstr>Calibri</vt:lpstr>
      <vt:lpstr>Open Sans Light</vt:lpstr>
      <vt:lpstr>Wingdings</vt:lpstr>
      <vt:lpstr>RevolOE</vt:lpstr>
      <vt:lpstr>Visio</vt:lpstr>
      <vt:lpstr>KKV esettanulmány 3. előadás:  a Főkönyvi modul</vt:lpstr>
      <vt:lpstr>Főkönyv – a kérdés</vt:lpstr>
      <vt:lpstr>Főkönyv –  a válasz… </vt:lpstr>
      <vt:lpstr>Témák a mai napra</vt:lpstr>
      <vt:lpstr>Időszakok problémája</vt:lpstr>
      <vt:lpstr>Időszakok kezelése</vt:lpstr>
      <vt:lpstr>Időszakok kezelése</vt:lpstr>
      <vt:lpstr>A rendszerben használt devizák</vt:lpstr>
      <vt:lpstr>A rendszerben használt devizák</vt:lpstr>
      <vt:lpstr>Összegek és átszámolások</vt:lpstr>
      <vt:lpstr>A  főkönyv törzsadatai</vt:lpstr>
      <vt:lpstr>A  főkönyv törzsadatai</vt:lpstr>
      <vt:lpstr>A  főkönyv törzsadatai</vt:lpstr>
      <vt:lpstr>Főkönyvi tétel rögzítése és könyvelése</vt:lpstr>
      <vt:lpstr>Főkönyvi tétel rögzítése és könyvelése</vt:lpstr>
      <vt:lpstr>Főkönyvi tétel rögzítése és könyvelése</vt:lpstr>
      <vt:lpstr>Főkönyvi tétel rögzítése és könyvelése</vt:lpstr>
      <vt:lpstr>Főkönyvi tétel rögzítése és könyvelése</vt:lpstr>
      <vt:lpstr>Főkönyvi tétel rögzítése és könyvelése</vt:lpstr>
      <vt:lpstr>GLDetail/VATDetail rendszer szinten</vt:lpstr>
      <vt:lpstr>Labor feladat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Szalóki László</cp:lastModifiedBy>
  <cp:revision>118</cp:revision>
  <dcterms:created xsi:type="dcterms:W3CDTF">2015-02-08T10:52:03Z</dcterms:created>
  <dcterms:modified xsi:type="dcterms:W3CDTF">2015-03-18T16:19:40Z</dcterms:modified>
</cp:coreProperties>
</file>