
<file path=[Content_Types].xml><?xml version="1.0" encoding="utf-8"?>
<Types xmlns="http://schemas.openxmlformats.org/package/2006/content-types">
  <Default Extension="png" ContentType="image/png"/>
  <Default Extension="vsd" ContentType="application/vnd.visio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7" r:id="rId4"/>
    <p:sldId id="268" r:id="rId5"/>
    <p:sldId id="259" r:id="rId6"/>
    <p:sldId id="269" r:id="rId7"/>
    <p:sldId id="272" r:id="rId8"/>
    <p:sldId id="270" r:id="rId9"/>
    <p:sldId id="271" r:id="rId10"/>
    <p:sldId id="264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2015.03.11.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_2010_rajz1.vsd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-rajz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Pénzügy modul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– feladat, ha van idő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 új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 új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 számla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(2*100.000 Ft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Teljesítési dátum: 03.11, 03.13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Másodiknak 3 részes bontása legyen (20-20-60%)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FIFO automatikus pontozás beállítása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 banki tranzakció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rögzítése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170.000 Ft vevői jóváírás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Vonjuk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vissza az első számlát, könyveljük újra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4058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Mi a pénzügy?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1043608" y="3645024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	</a:t>
            </a: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A modul feladata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Naprakész információkat nyújt a cég pénzügyi helyzetéről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Nyilvántartja a követeléseket / kötelezettségeket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Bankszámlák és pénztárak kezelése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Pénzügyi teljesítések követése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7090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Mozgásrendszer paraméterezése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457199" y="1065475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Főbb funkciók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Paraméterezhető számla / banktípusok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Paraméterezhető automata pontozási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szabályok: több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rétegű + FIFO pontozás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Pontozási tiltások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Automata korrekció elszámolások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Több fizetési határidő megadása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Dimenzió öröklési szabályok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10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- törzsadatok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457199" y="1065475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Törzsadatok</a:t>
            </a:r>
          </a:p>
          <a:p>
            <a:pPr algn="just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Pénzeszköz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Fizetési mód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Partner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kód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Számla / Bank / Korrekció típusok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Automatikus pontozás / Tiltás</a:t>
            </a:r>
          </a:p>
          <a:p>
            <a:pPr lvl="1" indent="0" algn="just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63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– pénzügyi számla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Pénzügyi számla</a:t>
            </a:r>
          </a:p>
          <a:p>
            <a:endParaRPr lang="hu-HU" u="sng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Mikor használjuk?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Miben különbözik a kereskedelmi számlától?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Fej-soros bizonylat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Típusok, egyéb vezérlő adatok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220072" y="3284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711273"/>
              </p:ext>
            </p:extLst>
          </p:nvPr>
        </p:nvGraphicFramePr>
        <p:xfrm>
          <a:off x="3966162" y="3068960"/>
          <a:ext cx="4922749" cy="258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Visio" r:id="rId3" imgW="3203118" imgH="1673318" progId="Visio.Drawing.11">
                  <p:embed/>
                </p:oleObj>
              </mc:Choice>
              <mc:Fallback>
                <p:oleObj name="Visio" r:id="rId3" imgW="3203118" imgH="1673318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6162" y="3068960"/>
                        <a:ext cx="4922749" cy="25862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69199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– bank és pénztár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Bank és pénztár</a:t>
            </a:r>
          </a:p>
          <a:p>
            <a:endParaRPr lang="hu-HU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Analitikus bank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Bizonylati bank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Fej-soros bizonylat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Típusok, egyéb vezérlő adatok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2227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– bank és pénztár tranzakció típusok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928653"/>
              </p:ext>
            </p:extLst>
          </p:nvPr>
        </p:nvGraphicFramePr>
        <p:xfrm>
          <a:off x="14037" y="1124744"/>
          <a:ext cx="9156801" cy="5373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3" imgW="10201445" imgH="5962851" progId="Visio.Drawing.15">
                  <p:embed/>
                </p:oleObj>
              </mc:Choice>
              <mc:Fallback>
                <p:oleObj name="Visio" r:id="rId3" imgW="10201445" imgH="5962851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7" y="1124744"/>
                        <a:ext cx="9156801" cy="5373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76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– korrekció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Korrekció</a:t>
            </a:r>
          </a:p>
          <a:p>
            <a:endParaRPr lang="hu-HU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Manuális korrekció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Automata korrekció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Kerekítési különbözet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Árfolyamkülönbözet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Sor alapú bizonylat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Önmagában nem létezhet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195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Pénzügy – pontozás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u="sng" dirty="0" smtClean="0">
                <a:solidFill>
                  <a:schemeClr val="accent1">
                    <a:lumMod val="75000"/>
                  </a:schemeClr>
                </a:solidFill>
              </a:rPr>
              <a:t>Pontozás</a:t>
            </a:r>
          </a:p>
          <a:p>
            <a:endParaRPr lang="hu-HU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Manuális pontozás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Irányított pontozás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Automata pontozás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Pontozási tiltás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2808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2240</TotalTime>
  <Words>216</Words>
  <Application>Microsoft Office PowerPoint</Application>
  <PresentationFormat>Diavetítés a képernyőre (4:3 oldalarány)</PresentationFormat>
  <Paragraphs>86</Paragraphs>
  <Slides>10</Slides>
  <Notes>1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Calibri</vt:lpstr>
      <vt:lpstr>Open Sans Light</vt:lpstr>
      <vt:lpstr>Wingdings</vt:lpstr>
      <vt:lpstr>RevolOE</vt:lpstr>
      <vt:lpstr>Visio</vt:lpstr>
      <vt:lpstr>KKV esettanulmány 5. előadás:  Pénzügy modul</vt:lpstr>
      <vt:lpstr>Mi a pénzügy?</vt:lpstr>
      <vt:lpstr>Mozgásrendszer paraméterezése</vt:lpstr>
      <vt:lpstr>Pénzügy - törzsadatok</vt:lpstr>
      <vt:lpstr>Pénzügy – pénzügyi számla</vt:lpstr>
      <vt:lpstr>Pénzügy – bank és pénztár</vt:lpstr>
      <vt:lpstr>Pénzügy – bank és pénztár tranzakció típusok</vt:lpstr>
      <vt:lpstr>Pénzügy – korrekció</vt:lpstr>
      <vt:lpstr>Pénzügy – pontozás</vt:lpstr>
      <vt:lpstr>Pénzügy – feladat, ha van idő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Király Balázs</cp:lastModifiedBy>
  <cp:revision>141</cp:revision>
  <dcterms:created xsi:type="dcterms:W3CDTF">2015-02-08T10:52:03Z</dcterms:created>
  <dcterms:modified xsi:type="dcterms:W3CDTF">2015-03-11T19:56:38Z</dcterms:modified>
</cp:coreProperties>
</file>